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7" r:id="rId4"/>
    <p:sldId id="27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.H. Doornbos-Zigter" initials="MD" lastIdx="15" clrIdx="0">
    <p:extLst>
      <p:ext uri="{19B8F6BF-5375-455C-9EA6-DF929625EA0E}">
        <p15:presenceInfo xmlns:p15="http://schemas.microsoft.com/office/powerpoint/2012/main" userId="M.H. Doornbos-Zig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88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eigen woorden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uitleggen waarom soms wel en soms niet het meervoud van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de wezens vermeld wordt.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benoemen welke mensen de </a:t>
            </a:r>
            <a:r>
              <a:rPr lang="nl-NL" sz="20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Roşiei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-vallei niet durven te bezoeken voor goud en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waarom niet.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aangeven of de vraag een opzoekvraag of een nadenkvraag is en kunnen 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uitleggen waarom.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708" y="3529608"/>
            <a:ext cx="1446618" cy="198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8" y="1079948"/>
            <a:ext cx="5220001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8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037" y="3790201"/>
            <a:ext cx="3181921" cy="2081437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5324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stap 39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Vertellen of jullie eens zijn met 	informatie uit alinea ‘Geen dief’ 	en welk tegenargument er 	bedacht is.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68" y="2507216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68" y="4343854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Ik kan </a:t>
            </a:r>
            <a:r>
              <a:rPr lang="nl-NL" sz="200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informatie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 een tekst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halen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332" y="1990726"/>
            <a:ext cx="1580993" cy="216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841823" y="2456998"/>
            <a:ext cx="665485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Lezen: leeswijzer stap 40 t/m 44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841823" y="908050"/>
            <a:ext cx="665485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086" y="4249015"/>
            <a:ext cx="2366041" cy="167594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913" y="1415881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395" y="3357127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Tekst schrijven die bij het wezen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hoort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Vier tussenkopjes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gebruiken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73" y="2289035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174613" y="1979178"/>
            <a:ext cx="4292846" cy="343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698991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zelf een wonderlijk wezen bedenken en uitwerken.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007" y="1990726"/>
            <a:ext cx="1580993" cy="216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6206" y="1130322"/>
            <a:ext cx="8781746" cy="5232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Teamopdrachten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 van aanpak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Tekst schrijven met vier tussenkopjes over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40 minuten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Tekening maken van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wezen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Presentatie van de kopjes bij het wezen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Presenteren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kopjes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Evalueren samenwerking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66489" y="6815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8749230" y="3475853"/>
            <a:ext cx="3220929" cy="258087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5" y="2282732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4" y="5277867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96" y="405790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4196" y="2346803"/>
            <a:ext cx="5266767" cy="3264422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6887" y="3979015"/>
            <a:ext cx="1355495" cy="185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1. de kelk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nheil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3. schichtig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1" y="2600849"/>
            <a:ext cx="1765542" cy="24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49054"/>
            <a:ext cx="48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949054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stap 25 t/m 29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9736" y="155052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3032275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550524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672" y="3849642"/>
            <a:ext cx="3212261" cy="2101284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leeswijzer stap 29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Bespreken reden meervoud 	bij wezens.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6" y="2186647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5" y="407285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4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in eigen woorden uitleggen hoe het komt dat de wezens uit stap 33 in de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leeswijzer zeer zeldzaam zijn.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aangeven of de vraag een opzoekvraag of een nadenkvraag is en kunnen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uitleggen waarom.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verschillen en overeenkomsten benoemen tussen de wezens uit stap 32 en 33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van de leeswijzer.</a:t>
            </a:r>
            <a:endParaRPr lang="nl-NL" sz="2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007" y="3529608"/>
            <a:ext cx="1580993" cy="216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stap 30 t/m 34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2887525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23932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66047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492" y="3799347"/>
            <a:ext cx="3294668" cy="2155191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5324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leeswijzer stap 34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Verschillen en 	overeenkomsten bespreken 	tussen wezens van stap 32 	en 33 van de leeswijzer.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2558955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435290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verschillen en overeenkomsten benoemen tussen de wezens uit stap 38 en 39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van de leeswijzer.</a:t>
            </a:r>
            <a:endParaRPr lang="nl-NL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uitleggen waarom we het (on)eens zijn met de informatie in de alinea ‘Geen dief’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bij het wezen uit stap 37 van de leeswijzer en kunnen een tegenargument bedenken.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aangeven of de vraag een opzoekvraag of een nadenkvraag is en kunnen 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uitleggen waarom.</a:t>
            </a:r>
            <a:endParaRPr lang="nl-NL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007" y="3529608"/>
            <a:ext cx="1580993" cy="216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1124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66331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stap 35 t/m 39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980" y="842994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644" y="2811160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083349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3377</TotalTime>
  <Words>1182</Words>
  <Application>Microsoft Office PowerPoint</Application>
  <PresentationFormat>Widescreen</PresentationFormat>
  <Paragraphs>256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283</cp:revision>
  <dcterms:created xsi:type="dcterms:W3CDTF">2017-07-26T14:05:48Z</dcterms:created>
  <dcterms:modified xsi:type="dcterms:W3CDTF">2022-09-11T11:41:15Z</dcterms:modified>
</cp:coreProperties>
</file>